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theme/themeOverride1.xml" ContentType="application/vnd.openxmlformats-officedocument.themeOverride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65" r:id="rId3"/>
    <p:sldId id="256" r:id="rId4"/>
    <p:sldId id="257" r:id="rId5"/>
    <p:sldId id="259" r:id="rId6"/>
    <p:sldId id="258" r:id="rId7"/>
    <p:sldId id="260" r:id="rId8"/>
    <p:sldId id="261" r:id="rId9"/>
    <p:sldId id="263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2C0"/>
    <a:srgbClr val="A61A67"/>
    <a:srgbClr val="F62D1E"/>
    <a:srgbClr val="FF5050"/>
    <a:srgbClr val="8EFC70"/>
    <a:srgbClr val="4DFB1D"/>
    <a:srgbClr val="6AFC42"/>
    <a:srgbClr val="009644"/>
    <a:srgbClr val="FDE741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6-21T22:39:52.5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23574 13419 0,'0'-35'140,"35"0"-121,104-104-2,0 35 2,-34-35 0,242-70-8,-103 105-1,-175 69 4,105 1-9,-139-1-1,34 35 7,1 0-8,-1 0 3,1 0 3,0 0-3,-36 0 1,1 0 0,35 0 2,-36 0-4,1 0 6,0 35 18,0 34-23,-35 35 0,34-34 3,-34-35-4,0-1 8,0 36-8,0-1 0,0 1 3,-34-1-2,-36 36 3,1 34-1,-1-70-3,35 1 3,-34-1-1,34-34 0,-69 35 11,34-1-18,1 1 9,-105 69 0,0 35-1,70-70 0,-36 0 1,71-34-1,-35-1-1,-1 1 1,71-35-1,-1-1 5,-35 1 0,35 0-4,1-35 4,-1 35-8,0-35 7,0 34-6,1 1 5,-1-35-1,-35 35 0,1 0 7,34-1-15,-35 1 17,36 0-16,-1-35 13,35 35-14,-35-35 7,35 34 5,-35-34 2,1 0 153,-1 0-145,35-34-7,-70-1-14,70-35 8,-69 1 0,-1-35 14,-104-209-12,105 208 14,-70-34-15,69 35-1,35 69-5,-34-34 4,-1-1 4,-34-34-6,34 69 1,36-34 0,-36 34-5,70 0 9,-69 0-7,34-34 1,0-1 1,35 36 2,-35-36 0,35-34-3,0 34 2,0 1-1,0 34 2,0 0-4,0-34 1,0 34 4,70-35-3,-35 36-2,34-1 4,-34-69-1,0 104 2,-1-70-7,1 70 3,0-35 9,0 1-14,34-1 10,-34 0-5,0 35 1,69-35 1,1 0 4,-1 1-11,-69 34 5,69-35 1,-35 35 11,-34 0-17,35 0 5,-1 0 9,-34 0-4,0 0-2,0 0-3,-1 0 20,-34 35-20,35-35 4,0 69-1,-35-34-8,35-35 8,-35 35-4,34 0 13,-34-1-14,35 1 22,0-35-13,-35 35-7,0 0 2,35-1 2,-35 1-9,35 0 17,-1 0-8,-34-1-4,0 1 0,0 0-2,35-35-2,-35 35 10,35-35 7,-35 34-13,0 1 1,0 0 10,35-35 0,-35 35 6,34-35-14,-34 34 52,35-34-61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6-21T22:39:43.47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24757 4102 0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06-21T22:39:50.4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18011 6153 0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7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2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293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3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39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8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45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53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61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2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52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263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13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31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10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7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4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66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1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671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43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89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0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822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31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2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1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4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7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1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7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1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7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168D6CF-37BB-4E8C-B6A8-9DFA22335D57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567750C-EE8B-4FDB-A8E4-DD9DB1F8B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215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emf"/><Relationship Id="rId5" Type="http://schemas.openxmlformats.org/officeDocument/2006/relationships/customXml" Target="../ink/ink1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customXml" Target="../ink/ink3.xml"/><Relationship Id="rId5" Type="http://schemas.openxmlformats.org/officeDocument/2006/relationships/image" Target="../media/image8.emf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652" y="534571"/>
            <a:ext cx="7258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anose="00000400000000000000" pitchFamily="2" charset="-78"/>
              </a:rPr>
              <a:t>کمیک های گوگول و خنده دار </a:t>
            </a:r>
            <a:endParaRPr lang="en-U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5058" y="2883262"/>
            <a:ext cx="535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cs typeface="B Nazanin" panose="00000400000000000000" pitchFamily="2" charset="-78"/>
              </a:rPr>
              <a:t>اعضای گروه : سارا شه شناس ، زهرا پرهیزگار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2005" y="1916666"/>
            <a:ext cx="496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cs typeface="B Nazanin" panose="00000400000000000000" pitchFamily="2" charset="-78"/>
              </a:rPr>
              <a:t>رشته پژوهشی : چراغ روشن (تفکر خلاق)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20307" y="3849858"/>
            <a:ext cx="429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cs typeface="B Nazanin" panose="00000400000000000000" pitchFamily="2" charset="-78"/>
              </a:rPr>
              <a:t>نام دبیر : سرکار خانم علائیان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1495" y="4973934"/>
            <a:ext cx="3713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400" b="1" dirty="0">
                <a:cs typeface="B Nazanin" panose="00000400000000000000" pitchFamily="2" charset="-78"/>
              </a:rPr>
              <a:t>دبیرستان فرزانگان دو (دوره اول)</a:t>
            </a:r>
            <a:endParaRPr lang="en-US" sz="2400" b="1" dirty="0">
              <a:cs typeface="B Nazanin" panose="00000400000000000000" pitchFamily="2" charset="-78"/>
            </a:endParaRPr>
          </a:p>
        </p:txBody>
      </p:sp>
      <p:pic>
        <p:nvPicPr>
          <p:cNvPr id="1026" name="Picture 2" descr="Gif Smiley 3 - 220 X 220 - WebComicms.Net">
            <a:extLst>
              <a:ext uri="{FF2B5EF4-FFF2-40B4-BE49-F238E27FC236}">
                <a16:creationId xmlns:a16="http://schemas.microsoft.com/office/drawing/2014/main" id="{B74E5CF1-966F-4E93-ADCD-FF28F2FE4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27" y="1180902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6C8228-EB52-421C-9C70-D749D90D1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857">
        <p:dissolve/>
      </p:transition>
    </mc:Choice>
    <mc:Fallback xmlns="">
      <p:transition spd="slow" advTm="2785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B1D9B-090F-4477-9C16-EFD0C36AF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31" y="0"/>
            <a:ext cx="31652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15D68-0C79-4959-8DD7-E88A06AD2F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523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A2A662-C7F1-4CDF-BBFB-BF98945C32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140"/>
            <a:ext cx="2616284" cy="6607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497C6-EB2F-4C19-AEF4-86F0205249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295275"/>
            <a:ext cx="2934337" cy="635773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ED0DC60-1F96-4B6C-8D79-64AC9B03C7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4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5"/>
    </mc:Choice>
    <mc:Fallback>
      <p:transition spd="slow" advTm="9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727938" y="4037428"/>
            <a:ext cx="388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چراغ روشن (تفکر خلاق)</a:t>
            </a:r>
            <a:endParaRPr lang="en-US" dirty="0"/>
          </a:p>
        </p:txBody>
      </p:sp>
      <p:pic>
        <p:nvPicPr>
          <p:cNvPr id="2050" name="Picture 2" descr="Happy Face Sticker by Emoji en 2020 (con imágenes) | Emoticonos animados,  Imágenes de emojis">
            <a:extLst>
              <a:ext uri="{FF2B5EF4-FFF2-40B4-BE49-F238E27FC236}">
                <a16:creationId xmlns:a16="http://schemas.microsoft.com/office/drawing/2014/main" id="{85884C21-1FB9-4FA9-A32E-78C599603C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35" y="122581"/>
            <a:ext cx="4777409" cy="477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CD26D7-23DF-46D8-B217-C44D9B65F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1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8485">
        <p14:flip dir="r"/>
      </p:transition>
    </mc:Choice>
    <mc:Fallback xmlns="">
      <p:transition spd="slow" advTm="18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4524" y="3259102"/>
            <a:ext cx="11062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dirty="0"/>
              <a:t> </a:t>
            </a:r>
            <a:r>
              <a:rPr lang="fa-IR" sz="2400" b="1" dirty="0">
                <a:cs typeface="B Nazanin" panose="00000400000000000000" pitchFamily="2" charset="-78"/>
              </a:rPr>
              <a:t>کار ما کلا مجموعه ای از تعدادی کمکیک باحال و گوگولی هست که از شخصیت های ناز و مکالمات و ماجرا هاشون تشکیل شده و خودمون روشون فکر کردیم ، خلقشون کردیم و طراحیشون کردیم.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  </a:t>
            </a: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ما بیشتر دوس داشتیم کارمون جنبه طنز داشته باشه و پر از انرژی مثبت باشه پس خلاقیتمونو بکار گرفتیم ،  با همه سختی ها با عشق روشون روشون کار کردیم و تمام مدت امیدوار بودیم که شما هم با همون عشق ازش استقبال کنین </a:t>
            </a:r>
          </a:p>
          <a:p>
            <a:pPr algn="r" rtl="1"/>
            <a:endParaRPr lang="fa-IR" sz="2400" b="1" dirty="0"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درسته که ایده های اصلی مال خودمون بوده ولی بیس کار رو از اینستاگرام و منابع دیگه یاد گرفتیم</a:t>
            </a:r>
            <a:r>
              <a:rPr lang="en-US" sz="2400" b="1" dirty="0"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 rot="297910">
            <a:off x="7495504" y="425002"/>
            <a:ext cx="3052293" cy="118485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fa-IR" sz="28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بیان مسئله</a:t>
            </a:r>
            <a:endParaRPr lang="en-US" sz="2800" b="1" i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3074" name="Picture 2" descr="Hand Sticker by Emoji | Emoji images, Animated emoticons, Smiley emoji">
            <a:extLst>
              <a:ext uri="{FF2B5EF4-FFF2-40B4-BE49-F238E27FC236}">
                <a16:creationId xmlns:a16="http://schemas.microsoft.com/office/drawing/2014/main" id="{1EB9735B-B2AD-43C6-97F7-3630F2350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334" y="-58944"/>
            <a:ext cx="3487944" cy="348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6D59DD-DDDA-4647-969B-12D3F220F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9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3481">
        <p14:doors dir="vert"/>
      </p:transition>
    </mc:Choice>
    <mc:Fallback xmlns="">
      <p:transition spd="slow" advTm="334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0056" y="751344"/>
            <a:ext cx="10431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راستش ما خیلی روی این پروژه کار کردیم و میشه گفت کل سال و حتی تو خونه و هر لحظه خالیمون بهش فکر کردیم و راجع بهش اطلاعات درآوردیم و نمونه سرچ کردیم و همه  اینا رو با علاقه انجام دادیم و از هر لحظه ش لذت بردیم.</a:t>
            </a:r>
          </a:p>
          <a:p>
            <a:pPr algn="r" rtl="1"/>
            <a:endParaRPr lang="fa-IR" sz="2400" b="1" dirty="0">
              <a:cs typeface="B Nazanin" panose="00000400000000000000" pitchFamily="2" charset="-78"/>
            </a:endParaRPr>
          </a:p>
          <a:p>
            <a:pPr algn="r" rtl="1"/>
            <a:r>
              <a:rPr lang="fa-IR" sz="2400" b="1" dirty="0">
                <a:cs typeface="B Nazanin" panose="00000400000000000000" pitchFamily="2" charset="-78"/>
              </a:rPr>
              <a:t>ما از همون اول فرصت اینو داشتیم که پروژمونو خودمون انتخاب و روش کار کنیم و ماهم که عاشق و شیفته ی کمیک های ناز و گوگولی و بامزه که از دیدنشون سیر نمیشیم!!! پس گفتیم چرا ما نتونیم ؟ و پروژه آغاز شد...</a:t>
            </a:r>
            <a:endParaRPr lang="en-US" dirty="0">
              <a:cs typeface="B Nazanin" panose="00000400000000000000" pitchFamily="2" charset="-78"/>
            </a:endParaRPr>
          </a:p>
        </p:txBody>
      </p:sp>
      <p:pic>
        <p:nvPicPr>
          <p:cNvPr id="4098" name="Picture 2" descr="Animated Gif Emoticons 2 - 300 X 300">
            <a:extLst>
              <a:ext uri="{FF2B5EF4-FFF2-40B4-BE49-F238E27FC236}">
                <a16:creationId xmlns:a16="http://schemas.microsoft.com/office/drawing/2014/main" id="{54423822-A219-43B4-921E-4BABD70AA9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67" y="3564006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6E0E0B3-C812-41AE-AAEC-BB4954A15817}"/>
                  </a:ext>
                </a:extLst>
              </p14:cNvPr>
              <p14:cNvContentPartPr/>
              <p14:nvPr/>
            </p14:nvContentPartPr>
            <p14:xfrm>
              <a:off x="7885800" y="4455360"/>
              <a:ext cx="1302120" cy="976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6E0E0B3-C812-41AE-AAEC-BB4954A1581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69960" y="4392000"/>
                <a:ext cx="1333440" cy="1103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24D2BA-9BD4-4215-BCAB-F04AD5D94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651">
        <p:random/>
      </p:transition>
    </mc:Choice>
    <mc:Fallback xmlns="">
      <p:transition spd="slow" advTm="2865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4DFB1D"/>
            </a:gs>
            <a:gs pos="72000">
              <a:srgbClr val="009644"/>
            </a:gs>
            <a:gs pos="33000">
              <a:srgbClr val="2EBA5C"/>
            </a:gs>
            <a:gs pos="0">
              <a:srgbClr val="00B050"/>
            </a:gs>
            <a:gs pos="100000">
              <a:srgbClr val="009644"/>
            </a:gs>
            <a:gs pos="54000">
              <a:srgbClr val="009644"/>
            </a:gs>
            <a:gs pos="0">
              <a:srgbClr val="009644"/>
            </a:gs>
            <a:gs pos="0">
              <a:srgbClr val="4DFB1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6094" y="2926081"/>
            <a:ext cx="9270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راستش کار ما بیشتر جنبه ی تفریحی و طنز داره و در و ما با این کار تونستیم مشکلات یا اتفاقای اطرافمونو با جنبه ی طنز و در قالب شخصیت های مرتبط و بخصوص نمایش بدیم .</a:t>
            </a:r>
          </a:p>
          <a:p>
            <a:pPr algn="ctr" rtl="1"/>
            <a:endParaRPr lang="fa-IR" sz="2400" b="1" dirty="0">
              <a:cs typeface="B Nazanin" panose="00000400000000000000" pitchFamily="2" charset="-78"/>
            </a:endParaRPr>
          </a:p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این کار میتونه تو روزنامه و مجلات چاپ بشه و ما مطمئنیم که روی روحیه افراد خیلی تاثیر گذاره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 rot="21212426">
            <a:off x="2815389" y="523592"/>
            <a:ext cx="4198945" cy="1689648"/>
          </a:xfrm>
          <a:prstGeom prst="roundRect">
            <a:avLst/>
          </a:prstGeom>
          <a:solidFill>
            <a:srgbClr val="8EFC7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ln w="0"/>
                <a:solidFill>
                  <a:schemeClr val="bg1"/>
                </a:solidFill>
                <a:cs typeface="B Nazanin" panose="00000400000000000000" pitchFamily="2" charset="-78"/>
              </a:rPr>
              <a:t>اهمیت و ضرورت انجام تحقیق</a:t>
            </a:r>
            <a:endParaRPr lang="en-US" sz="2800" b="1" dirty="0">
              <a:ln w="0"/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8BB0D-4E27-4AB8-ABDD-C6DEA5E1B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7291">
        <p14:warp dir="in"/>
      </p:transition>
    </mc:Choice>
    <mc:Fallback xmlns="">
      <p:transition spd="slow" advTm="272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5050"/>
            </a:gs>
            <a:gs pos="100000">
              <a:srgbClr val="F62D1E"/>
            </a:gs>
            <a:gs pos="1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87927" y="801858"/>
            <a:ext cx="6119446" cy="1308295"/>
          </a:xfrm>
          <a:prstGeom prst="roundRect">
            <a:avLst/>
          </a:prstGeom>
          <a:solidFill>
            <a:srgbClr val="F62D1E"/>
          </a:solidFill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ln w="0"/>
                <a:solidFill>
                  <a:schemeClr val="tx1"/>
                </a:solidFill>
                <a:cs typeface="B Nazanin" panose="00000400000000000000" pitchFamily="2" charset="-78"/>
              </a:rPr>
              <a:t>جنبه جدید بودن و نوآوری در تحقیق</a:t>
            </a:r>
            <a:r>
              <a:rPr lang="fa-IR" dirty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66093" y="2841674"/>
            <a:ext cx="10241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 ما با توجه به اطرافمون متوجه واقعیت ها و اتفاقات و حتی مشکلاتی شدیم که میتونستن خیلی بامزه و خنده دار باشن پس روی اونا مانور دادیم و سعی کردیم به طرف بامزه تر شدن هدایتشون کنیم ولی بیس کلی کار رو حفظ کنیم بعد فهمیدیم اگه شخصیت ها به جای آدم ، حیوون یا حتی گیاه و میوه باشن خیلی جذاب تره!</a:t>
            </a:r>
          </a:p>
          <a:p>
            <a:pPr algn="r" rtl="1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چون هر میوه یا گیاهی خصوصیت های باحال خاص خودشو داره که میشه باهاشون شوخی کرد و همینطور به روز رسانیش کردیم تا به طرح نهایی رسیدیم.</a:t>
            </a:r>
            <a:endParaRPr lang="en-US" sz="2400" b="1" dirty="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47F0A7-0927-47C3-9769-6CA1320937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9508">
        <p14:shred/>
      </p:transition>
    </mc:Choice>
    <mc:Fallback xmlns="">
      <p:transition spd="slow" advTm="39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1"/>
            </a:gs>
            <a:gs pos="100000">
              <a:schemeClr val="accent2"/>
            </a:gs>
            <a:gs pos="45000">
              <a:schemeClr val="accent2"/>
            </a:gs>
            <a:gs pos="0">
              <a:schemeClr val="accent2"/>
            </a:gs>
            <a:gs pos="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15397" y="534572"/>
            <a:ext cx="7723163" cy="111134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ln w="0"/>
                <a:solidFill>
                  <a:schemeClr val="bg1"/>
                </a:solidFill>
                <a:cs typeface="B Nazanin" panose="00000400000000000000" pitchFamily="2" charset="-78"/>
              </a:rPr>
              <a:t>اهداف مشخص تحقیق (شامل اهداف کلی ، جزئی و کاربردی )</a:t>
            </a:r>
            <a:endParaRPr lang="en-US" sz="2800" b="1" dirty="0">
              <a:ln w="0"/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91508" y="2447778"/>
            <a:ext cx="9115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ما قصد داشتیم اوج خلاقیتمونو به کار ببندیم و روش کار کنیم تا کمیک هایی بسازیم که بتونیم دیگرانو به لبخند واداریم.</a:t>
            </a:r>
          </a:p>
          <a:p>
            <a:pPr algn="r" rtl="1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ذر واقع اولین هدفمون این بود که شخصیت های جذابی خلق کنیم هدف بعدی داستانا و ماجراهای بانمک بودن و هدف آخر نحوه کشیدنشون بود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2FEE71-20F2-48EC-82D4-45A88A99E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829">
        <p:circle/>
      </p:transition>
    </mc:Choice>
    <mc:Fallback xmlns="">
      <p:transition spd="slow" advTm="238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2A06B"/>
            </a:gs>
            <a:gs pos="0">
              <a:schemeClr val="accent5">
                <a:lumMod val="60000"/>
                <a:lumOff val="40000"/>
              </a:schemeClr>
            </a:gs>
            <a:gs pos="100000">
              <a:srgbClr val="FFFF00"/>
            </a:gs>
            <a:gs pos="100000">
              <a:srgbClr val="00B0F0"/>
            </a:gs>
            <a:gs pos="0">
              <a:srgbClr val="FF5050"/>
            </a:gs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767779">
            <a:off x="9051172" y="2109632"/>
            <a:ext cx="1845647" cy="1083175"/>
          </a:xfrm>
          <a:prstGeom prst="roundRect">
            <a:avLst/>
          </a:prstGeom>
          <a:solidFill>
            <a:srgbClr val="FDE74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ln w="0"/>
                <a:solidFill>
                  <a:schemeClr val="bg1"/>
                </a:solidFill>
                <a:cs typeface="B Nazanin" panose="00000400000000000000" pitchFamily="2" charset="-78"/>
              </a:rPr>
              <a:t>سوابق</a:t>
            </a:r>
            <a:endParaRPr lang="en-US" sz="2800" b="1" dirty="0">
              <a:ln w="0"/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9952" y="2651219"/>
            <a:ext cx="7104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b="1" dirty="0">
                <a:solidFill>
                  <a:schemeClr val="bg1"/>
                </a:solidFill>
                <a:cs typeface="B Nazanin" panose="00000400000000000000" pitchFamily="2" charset="-78"/>
              </a:rPr>
              <a:t>کمیک ی هنر جدید به حساب میاد ولی مطمئنن ما اولین خالق هاش نبودیم . ما تو اینترنت و اینستا و ... طرح های فوق العاده زیبایی دیدیم و با شخصیت های بخصوصی آشنا شدیم و با نحوه ی خلقش آشنا شدیم و بقیه اش دیگ به خودمون و خلاقیتمون بستگی داشت.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8B9F9A9-2B2A-443A-9DAE-DAAF5C1299C8}"/>
                  </a:ext>
                </a:extLst>
              </p14:cNvPr>
              <p14:cNvContentPartPr/>
              <p14:nvPr/>
            </p14:nvContentPartPr>
            <p14:xfrm>
              <a:off x="8912520" y="147672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8B9F9A9-2B2A-443A-9DAE-DAAF5C1299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6680" y="141336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54156E4-A865-4A23-AEFE-B10D8D9F170F}"/>
                  </a:ext>
                </a:extLst>
              </p14:cNvPr>
              <p14:cNvContentPartPr/>
              <p14:nvPr/>
            </p14:nvContentPartPr>
            <p14:xfrm>
              <a:off x="6483960" y="221508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54156E4-A865-4A23-AEFE-B10D8D9F17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68120" y="215172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A1B2C4-D946-4CAC-BEE4-408D00D6F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36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311">
        <p15:prstTrans prst="airplane"/>
      </p:transition>
    </mc:Choice>
    <mc:Fallback xmlns="">
      <p:transition spd="slow" advTm="19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334331">
            <a:off x="7172146" y="706554"/>
            <a:ext cx="3348110" cy="1336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>
                <a:ln w="0"/>
                <a:solidFill>
                  <a:schemeClr val="tx1"/>
                </a:solidFill>
                <a:cs typeface="B Nazanin" panose="00000400000000000000" pitchFamily="2" charset="-78"/>
              </a:rPr>
              <a:t>توضیح</a:t>
            </a:r>
            <a:r>
              <a:rPr lang="fa-IR" dirty="0"/>
              <a:t> </a:t>
            </a:r>
            <a:r>
              <a:rPr lang="fa-IR" sz="2800" b="1" dirty="0">
                <a:ln w="0"/>
                <a:solidFill>
                  <a:schemeClr val="tx1"/>
                </a:solidFill>
                <a:cs typeface="B Nazanin" panose="00000400000000000000" pitchFamily="2" charset="-78"/>
              </a:rPr>
              <a:t>طرح </a:t>
            </a:r>
            <a:endParaRPr lang="en-US" sz="2800" b="1" dirty="0">
              <a:ln w="0"/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7669" y="2438466"/>
            <a:ext cx="8665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ما بعد از دیدن طرح های مختلف دیگران توی دفتر نقاشی ذهنمونو خلاقیتمونو پیاده کردیم (در واقع چند تا طرح خام زدیم و سرش بحث کردیم هی پاک میکردیم تا به طرح های نهایی برسیم و بعد مقوای مناسب و مدادرنگی و ... تهیه کردیم و طرح های نهایی رو با هنرمندی </a:t>
            </a:r>
          </a:p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پیاده کردیم.) </a:t>
            </a:r>
            <a:r>
              <a:rPr lang="en-US" dirty="0"/>
              <a:t> </a:t>
            </a:r>
            <a:r>
              <a:rPr lang="fa-IR" dirty="0"/>
              <a:t> 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3A198F-293C-4F60-AF22-1BC0F7043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54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625">
        <p15:prstTrans prst="peelOff"/>
      </p:transition>
    </mc:Choice>
    <mc:Fallback xmlns="">
      <p:transition spd="slow" advTm="26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EE82C0"/>
            </a:gs>
            <a:gs pos="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 rot="21016810">
            <a:off x="1026944" y="928466"/>
            <a:ext cx="3981157" cy="1181687"/>
          </a:xfrm>
          <a:prstGeom prst="roundRect">
            <a:avLst/>
          </a:prstGeom>
          <a:solidFill>
            <a:srgbClr val="A61A6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dirty="0"/>
          </a:p>
          <a:p>
            <a:pPr algn="ctr"/>
            <a:r>
              <a:rPr lang="fa-IR" sz="2800" b="1" dirty="0">
                <a:ln w="0"/>
                <a:solidFill>
                  <a:schemeClr val="tx1"/>
                </a:solidFill>
                <a:cs typeface="B Nazanin" panose="00000400000000000000" pitchFamily="2" charset="-78"/>
              </a:rPr>
              <a:t>پیشنهادات</a:t>
            </a:r>
            <a:endParaRPr lang="en-US" sz="2800" b="1" dirty="0">
              <a:ln w="0"/>
              <a:solidFill>
                <a:schemeClr val="tx1"/>
              </a:solidFill>
              <a:cs typeface="B Nazanin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019" y="2700996"/>
            <a:ext cx="8314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400" b="1" dirty="0">
                <a:cs typeface="B Nazanin" panose="00000400000000000000" pitchFamily="2" charset="-78"/>
              </a:rPr>
              <a:t>پس اگه خواستین این کار جذابو انحام بدین ، اول سرچ کنید و نمونه ها رو ببینین و بعد ایده بگیرین و تو چکنویس خلاقیتتونو پیاده کنین و اخر سر تمیز و مرتب بکشینشش.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F46D94-A5AB-4CF7-A9BC-B459941DF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46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9160">
        <p15:prstTrans prst="crush"/>
      </p:transition>
    </mc:Choice>
    <mc:Fallback xmlns="">
      <p:transition spd="slow" advTm="29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Override1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456</TotalTime>
  <Words>611</Words>
  <Application>Microsoft Office PowerPoint</Application>
  <PresentationFormat>Widescreen</PresentationFormat>
  <Paragraphs>33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Corbel</vt:lpstr>
      <vt:lpstr>Depth</vt:lpstr>
      <vt:lpstr>1_Depth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ShemiraN</dc:creator>
  <cp:lastModifiedBy>mehrdad shahshenas</cp:lastModifiedBy>
  <cp:revision>35</cp:revision>
  <dcterms:created xsi:type="dcterms:W3CDTF">2020-06-21T14:24:25Z</dcterms:created>
  <dcterms:modified xsi:type="dcterms:W3CDTF">2020-06-23T11:14:28Z</dcterms:modified>
</cp:coreProperties>
</file>